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0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81000" y="457200"/>
            <a:ext cx="7848600" cy="25545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/>
              <a:t>STUDENT </a:t>
            </a:r>
            <a:r>
              <a:rPr lang="en-US" sz="3200" b="1" dirty="0" smtClean="0"/>
              <a:t>A: </a:t>
            </a:r>
          </a:p>
          <a:p>
            <a:r>
              <a:rPr lang="en-US" sz="3200" dirty="0" smtClean="0"/>
              <a:t>Tell </a:t>
            </a:r>
            <a:r>
              <a:rPr lang="en-US" sz="3200" b="1" dirty="0"/>
              <a:t>Student B </a:t>
            </a:r>
            <a:r>
              <a:rPr lang="en-US" sz="3200" dirty="0"/>
              <a:t>about two activities you like and two activities </a:t>
            </a:r>
            <a:r>
              <a:rPr lang="en-US" sz="3200" dirty="0" smtClean="0"/>
              <a:t>you dislike</a:t>
            </a:r>
            <a:r>
              <a:rPr lang="en-US" sz="3200" dirty="0"/>
              <a:t>. For each activity, ask </a:t>
            </a:r>
            <a:r>
              <a:rPr lang="en-US" sz="3200" b="1" dirty="0"/>
              <a:t>Student B </a:t>
            </a:r>
            <a:r>
              <a:rPr lang="en-US" sz="3200" dirty="0"/>
              <a:t>how he or she </a:t>
            </a:r>
            <a:r>
              <a:rPr lang="en-US" sz="3200" dirty="0" smtClean="0"/>
              <a:t>feels about </a:t>
            </a:r>
            <a:r>
              <a:rPr lang="en-US" sz="3200" dirty="0"/>
              <a:t>it</a:t>
            </a:r>
            <a:r>
              <a:rPr lang="en-US" sz="3200" dirty="0" smtClean="0"/>
              <a:t>.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762000" y="3581400"/>
            <a:ext cx="7848600" cy="3046988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/>
              <a:t>STUDENT B: </a:t>
            </a:r>
          </a:p>
          <a:p>
            <a:r>
              <a:rPr lang="en-US" sz="3200" dirty="0" smtClean="0"/>
              <a:t>Tell </a:t>
            </a:r>
            <a:r>
              <a:rPr lang="en-US" sz="3200" b="1" dirty="0"/>
              <a:t>Student A </a:t>
            </a:r>
            <a:r>
              <a:rPr lang="en-US" sz="3200" dirty="0"/>
              <a:t>how you feel about the activities he or </a:t>
            </a:r>
            <a:r>
              <a:rPr lang="en-US" sz="3200" dirty="0" smtClean="0"/>
              <a:t>she mentions</a:t>
            </a:r>
            <a:r>
              <a:rPr lang="en-US" sz="3200" dirty="0"/>
              <a:t>. Then name two activities you like and two activities you dislike. </a:t>
            </a:r>
            <a:r>
              <a:rPr lang="en-US" sz="3200" dirty="0" smtClean="0"/>
              <a:t>For each </a:t>
            </a:r>
            <a:r>
              <a:rPr lang="en-US" sz="3200" dirty="0"/>
              <a:t>one, ask Student A how he or she feels about it.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76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2012-12-10T12:08:05Z</dcterms:modified>
</cp:coreProperties>
</file>